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959" r:id="rId2"/>
    <p:sldId id="452" r:id="rId3"/>
    <p:sldId id="3981" r:id="rId4"/>
    <p:sldId id="3960" r:id="rId5"/>
    <p:sldId id="3952" r:id="rId6"/>
    <p:sldId id="3982" r:id="rId7"/>
    <p:sldId id="3965" r:id="rId8"/>
    <p:sldId id="3964" r:id="rId9"/>
    <p:sldId id="3977" r:id="rId10"/>
    <p:sldId id="446" r:id="rId11"/>
    <p:sldId id="3953" r:id="rId12"/>
    <p:sldId id="397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88760" autoAdjust="0"/>
  </p:normalViewPr>
  <p:slideViewPr>
    <p:cSldViewPr snapToGrid="0">
      <p:cViewPr>
        <p:scale>
          <a:sx n="75" d="100"/>
          <a:sy n="75" d="100"/>
        </p:scale>
        <p:origin x="80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microsoft.com/office/2007/relationships/media" Target="../media/media2.wav"/><Relationship Id="rId7" Type="http://schemas.openxmlformats.org/officeDocument/2006/relationships/image" Target="../media/image29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1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2961005"/>
            <a:ext cx="8669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54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7" y="1426668"/>
            <a:ext cx="11287267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101dB,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altLang="zh-CN" sz="1051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32" lvl="1" indent="-285744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(iRAM256KB,dRAM 256KB)</a:t>
              </a:r>
            </a:p>
            <a:p>
              <a:pPr marL="742932" lvl="1" indent="-285744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1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32" lvl="1" indent="-285744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5646" y="2880697"/>
            <a:ext cx="6574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60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60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899796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320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899796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62658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899796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62658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62658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89979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788" y="1674482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922004" y="2491287"/>
            <a:ext cx="5238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899796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62658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899796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2658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fontScale="92500"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/>
          <p:nvPr/>
        </p:nvCxnSpPr>
        <p:spPr>
          <a:xfrm>
            <a:off x="6910845" y="3795133"/>
            <a:ext cx="4176969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6570066" y="1601987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1083692" y="1171419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781017" y="3971054"/>
            <a:ext cx="1577080" cy="216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58074" y="2659111"/>
            <a:ext cx="2486550" cy="3182503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7295269" y="1590303"/>
            <a:ext cx="2840344" cy="202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b="1" dirty="0">
                <a:latin typeface="微软雅黑" charset="0"/>
                <a:ea typeface="微软雅黑" charset="0"/>
                <a:cs typeface="微软雅黑" charset="0"/>
              </a:rPr>
              <a:t>-57.71dB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charset="0"/>
                <a:ea typeface="微软雅黑" charset="0"/>
                <a:cs typeface="微软雅黑" charset="0"/>
              </a:rPr>
              <a:t>多场景降噪</a:t>
            </a:r>
            <a:r>
              <a:rPr lang="zh-CN" altLang="en-US" sz="1100" b="1" dirty="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1100" b="1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白噪、粉噪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街边市场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285" y="2148205"/>
            <a:ext cx="2473325" cy="1534160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545167" y="1826561"/>
            <a:ext cx="949628" cy="715471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707618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7760118" y="4117477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ct val="1500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7076187" y="370962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406" y="3947442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489785" y="1640527"/>
            <a:ext cx="3374125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219805" y="1683101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降噪性能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62" y="3670742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76628" y="1656509"/>
            <a:ext cx="2701002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"/>
                <a:ea typeface="微软雅黑" panose="020B0503020204020204" pitchFamily="34" charset="-122"/>
              </a:rPr>
              <a:t>高品质</a:t>
            </a:r>
            <a:r>
              <a:rPr lang="en-US" altLang="zh-CN" sz="2000" b="1" dirty="0">
                <a:latin typeface="微软"/>
                <a:ea typeface="微软雅黑" panose="020B0503020204020204" pitchFamily="34" charset="-122"/>
              </a:rPr>
              <a:t>USB</a:t>
            </a:r>
            <a:r>
              <a:rPr lang="zh-CN" altLang="en-US" sz="2000" b="1" dirty="0">
                <a:latin typeface="微软"/>
                <a:ea typeface="微软雅黑" panose="020B0503020204020204" pitchFamily="34" charset="-122"/>
              </a:rPr>
              <a:t>音频</a:t>
            </a:r>
            <a:endParaRPr lang="en-US" altLang="zh-CN" sz="2000" b="1" dirty="0">
              <a:latin typeface="微软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38618" y="3028298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68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6777630" y="3387476"/>
            <a:ext cx="4584570" cy="2932049"/>
            <a:chOff x="1277948" y="2059088"/>
            <a:chExt cx="5761966" cy="3685049"/>
          </a:xfrm>
        </p:grpSpPr>
        <p:sp>
          <p:nvSpPr>
            <p:cNvPr id="5" name="矩形 4"/>
            <p:cNvSpPr/>
            <p:nvPr/>
          </p:nvSpPr>
          <p:spPr>
            <a:xfrm>
              <a:off x="2268639" y="2059088"/>
              <a:ext cx="3593980" cy="3685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7948" y="3436943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69542" y="3433759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69542" y="3868576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7446" y="3591671"/>
              <a:ext cx="292096" cy="16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7446" y="4026489"/>
              <a:ext cx="292096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676069" y="3382355"/>
              <a:ext cx="770961" cy="7968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stCxn id="8" idx="3"/>
              <a:endCxn id="13" idx="2"/>
            </p:cNvCxnSpPr>
            <p:nvPr/>
          </p:nvCxnSpPr>
          <p:spPr>
            <a:xfrm>
              <a:off x="2919840" y="3593322"/>
              <a:ext cx="756229" cy="18743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stCxn id="10" idx="3"/>
              <a:endCxn id="13" idx="2"/>
            </p:cNvCxnSpPr>
            <p:nvPr/>
          </p:nvCxnSpPr>
          <p:spPr>
            <a:xfrm flipV="1">
              <a:off x="2919840" y="3780761"/>
              <a:ext cx="756229" cy="2473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13" idx="6"/>
              <a:endCxn id="28" idx="1"/>
            </p:cNvCxnSpPr>
            <p:nvPr/>
          </p:nvCxnSpPr>
          <p:spPr>
            <a:xfrm flipH="1">
              <a:off x="4354387" y="3780761"/>
              <a:ext cx="92643" cy="1301852"/>
            </a:xfrm>
            <a:prstGeom prst="bentConnector5">
              <a:avLst>
                <a:gd name="adj1" fmla="val -246754"/>
                <a:gd name="adj2" fmla="val 45624"/>
                <a:gd name="adj3" fmla="val 346754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stCxn id="13" idx="0"/>
              <a:endCxn id="33" idx="1"/>
            </p:cNvCxnSpPr>
            <p:nvPr/>
          </p:nvCxnSpPr>
          <p:spPr>
            <a:xfrm rot="5400000" flipH="1" flipV="1">
              <a:off x="4459856" y="2632649"/>
              <a:ext cx="351401" cy="11480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stCxn id="33" idx="1"/>
              <a:endCxn id="13" idx="0"/>
            </p:cNvCxnSpPr>
            <p:nvPr/>
          </p:nvCxnSpPr>
          <p:spPr>
            <a:xfrm rot="10800000" flipV="1">
              <a:off x="4061551" y="3030953"/>
              <a:ext cx="1148013" cy="35140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7948" y="3871761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9905862" y="1698965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9905227" y="2268891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588336" y="4146474"/>
            <a:ext cx="5066587" cy="2196643"/>
            <a:chOff x="981779" y="2409180"/>
            <a:chExt cx="9702661" cy="3725346"/>
          </a:xfrm>
        </p:grpSpPr>
        <p:cxnSp>
          <p:nvCxnSpPr>
            <p:cNvPr id="7" name="连接符: 肘形 6"/>
            <p:cNvCxnSpPr>
              <a:stCxn id="48" idx="3"/>
              <a:endCxn id="10" idx="3"/>
            </p:cNvCxnSpPr>
            <p:nvPr/>
          </p:nvCxnSpPr>
          <p:spPr>
            <a:xfrm rot="10800000">
              <a:off x="7585785" y="3955606"/>
              <a:ext cx="679887" cy="199093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stCxn id="10" idx="1"/>
              <a:endCxn id="14" idx="1"/>
            </p:cNvCxnSpPr>
            <p:nvPr/>
          </p:nvCxnSpPr>
          <p:spPr>
            <a:xfrm rot="10800000">
              <a:off x="6723232" y="3365903"/>
              <a:ext cx="1" cy="589703"/>
            </a:xfrm>
            <a:prstGeom prst="bentConnector3">
              <a:avLst>
                <a:gd name="adj1" fmla="val 2286010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6723232" y="3707463"/>
              <a:ext cx="862552" cy="49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stCxn id="10" idx="1"/>
              <a:endCxn id="28" idx="1"/>
            </p:cNvCxnSpPr>
            <p:nvPr/>
          </p:nvCxnSpPr>
          <p:spPr>
            <a:xfrm rot="10800000" flipV="1">
              <a:off x="5892880" y="3955604"/>
              <a:ext cx="830353" cy="190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265671" y="2411263"/>
              <a:ext cx="2418769" cy="3723263"/>
              <a:chOff x="8716804" y="2438311"/>
              <a:chExt cx="2418769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3" y="2438311"/>
                <a:ext cx="2408827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415573" y="4401389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stCxn id="50" idx="1"/>
                <a:endCxn id="49" idx="1"/>
              </p:cNvCxnSpPr>
              <p:nvPr/>
            </p:nvCxnSpPr>
            <p:spPr>
              <a:xfrm flipV="1">
                <a:off x="9446745" y="4509389"/>
                <a:ext cx="968828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90203" y="2644588"/>
                <a:ext cx="570739" cy="570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981779" y="2409180"/>
              <a:ext cx="4921039" cy="3723263"/>
              <a:chOff x="981779" y="2409180"/>
              <a:chExt cx="4921039" cy="372326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2021661" y="2409180"/>
                <a:ext cx="388115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866247" y="3502137"/>
                <a:ext cx="1036569" cy="6636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2021916" y="3488519"/>
                <a:ext cx="1132707" cy="13707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6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600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3540698" y="4037439"/>
                <a:ext cx="939473" cy="8789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5182818" y="5266562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2021663" y="4066362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2021663" y="380296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5172879" y="3849510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5182818" y="5584113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5182818" y="498510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1602248" y="3730782"/>
                <a:ext cx="419414" cy="18018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2021663" y="4593159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2021663" y="4329760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1602248" y="4023973"/>
                <a:ext cx="419414" cy="150389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1602248" y="4610355"/>
                <a:ext cx="419414" cy="90805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1602248" y="4317164"/>
                <a:ext cx="419414" cy="12059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3154623" y="4173887"/>
                <a:ext cx="386076" cy="30302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stCxn id="22" idx="1"/>
                <a:endCxn id="24" idx="6"/>
              </p:cNvCxnSpPr>
              <p:nvPr/>
            </p:nvCxnSpPr>
            <p:spPr>
              <a:xfrm rot="10800000" flipV="1">
                <a:off x="4480173" y="3833948"/>
                <a:ext cx="386076" cy="642965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stCxn id="24" idx="4"/>
                <a:endCxn id="25" idx="1"/>
              </p:cNvCxnSpPr>
              <p:nvPr/>
            </p:nvCxnSpPr>
            <p:spPr>
              <a:xfrm rot="16200000" flipH="1">
                <a:off x="4367541" y="4559284"/>
                <a:ext cx="458172" cy="1172383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981779" y="3622782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81779" y="3915973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981779" y="4209164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81779" y="4502355"/>
                <a:ext cx="620469" cy="21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723231" y="3191841"/>
              <a:ext cx="720000" cy="3481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5902818" y="5521647"/>
              <a:ext cx="2372794" cy="17046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5902818" y="4922638"/>
              <a:ext cx="2372794" cy="170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5902818" y="5204096"/>
              <a:ext cx="2372794" cy="170466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59916" y="1656342"/>
            <a:ext cx="3364101" cy="161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</a:t>
            </a:r>
            <a:r>
              <a:rPr lang="x-non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Mask神经网络算法，具有更好的鲁棒性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x-non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拾音效果更远，声音更清晰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降噪算法，有效</a:t>
            </a:r>
            <a:r>
              <a:rPr lang="zh-CN" altLang="x-none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抑制会议场景中的各类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稳态和非稳态噪声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ïṣlidè"/>
          <p:cNvSpPr/>
          <p:nvPr/>
        </p:nvSpPr>
        <p:spPr bwMode="auto">
          <a:xfrm>
            <a:off x="4367696" y="4345684"/>
            <a:ext cx="2263929" cy="15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47497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382284" y="1657225"/>
            <a:ext cx="3634836" cy="238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2/4/6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</a:t>
            </a: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20mm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30mm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35mm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UAC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音频输出，支持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口音频输出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路回采</a:t>
            </a:r>
          </a:p>
          <a:p>
            <a:pPr marL="285750" indent="-2857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USB-DFU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x-none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8019714" y="1646140"/>
            <a:ext cx="3647697" cy="238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远程拾音，支持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342900" indent="-34290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回声消除，高适配</a:t>
            </a:r>
            <a:r>
              <a:rPr lang="zh-CN" altLang="x-none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混响抑制，</a:t>
            </a:r>
            <a:r>
              <a:rPr lang="zh-CN" altLang="x-none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RT60&lt;800ms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的混响办公室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降噪：有效抑制</a:t>
            </a:r>
            <a:r>
              <a:rPr lang="zh-CN" altLang="x-none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风扇、空调等稳态噪声；键盘、关门、拖椅子等非稳态噪声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x-none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Soundec Playground</a:t>
            </a:r>
            <a:r>
              <a:rPr lang="en-US" altLang="zh-CN" sz="3200" b="1" baseline="30000" dirty="0">
                <a:solidFill>
                  <a:schemeClr val="tx1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360" y="1898650"/>
            <a:ext cx="4841240" cy="35502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2" name="ïṣlidè"/>
          <p:cNvSpPr/>
          <p:nvPr/>
        </p:nvSpPr>
        <p:spPr bwMode="auto">
          <a:xfrm>
            <a:off x="527050" y="196532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丰富的音频与调试接口，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小时搭建典型应用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特有声学器件和通信模块扩展板与万能板设计，积木式搭建定制化硬件方案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调试工具与开发者例程，零代码验证音频性能及产品原型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自动化固件生成工具，满足固件定制及小批量试产需求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Click="0" advTm="5000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31C53A6-E36A-EC5C-E1EF-04942FE07ED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5086926"/>
              </p:ext>
            </p:ext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95397798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8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121094055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1685</Words>
  <Application>Microsoft Office PowerPoint</Application>
  <PresentationFormat>宽屏</PresentationFormat>
  <Paragraphs>332</Paragraphs>
  <Slides>12</Slides>
  <Notes>10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Times New Roman Regular</vt:lpstr>
      <vt:lpstr>等线</vt:lpstr>
      <vt:lpstr>等线 Light</vt:lpstr>
      <vt:lpstr>微软</vt:lpstr>
      <vt:lpstr>微软雅黑</vt:lpstr>
      <vt:lpstr>Arial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488</cp:revision>
  <dcterms:created xsi:type="dcterms:W3CDTF">2023-02-27T10:07:27Z</dcterms:created>
  <dcterms:modified xsi:type="dcterms:W3CDTF">2023-03-07T02:04:31Z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AD19E91863B3D57BE07CFC6334D7EEB0_43</vt:lpwstr>
  </property>
  <property fmtid="{D5CDD505-2E9C-101B-9397-08002B2CF9AE}" pid="3" name="KSOProductBuildVer">
    <vt:lpwstr>2052-5.2.1.7798</vt:lpwstr>
  </property>
</Properties>
</file>